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482" y="3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5709-A67C-46B7-9A1B-BAB5E25B8849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1916-A844-4AB0-AB24-290ADC854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F079-76DF-4522-97F4-066C601DD1BD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191A-07B1-4ABD-93C6-9EB8D7331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D5489-587F-4F35-8427-C94C03BF7CBE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8524-A4F7-4790-8ECA-0332E40E8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2457-6CE3-418E-B1C8-028C44733509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B3F2-F43B-47C3-9B1D-119419033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4AB5-26FF-4978-805F-4FA4692C48B4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444D-B4EB-47B1-A256-7E118D46C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144A-9248-495F-9EBA-CA810F7F8BC2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AA55-80E6-411B-A22C-171591912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1C78-5ACC-4A6E-99D8-6F5A8DFFD166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C69C-FBD1-431D-86FE-828120690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A17F-BEEA-4584-AB78-9DCDC6890B1C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63D6-027E-4470-81A3-21599936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1907-9D63-4812-BC0A-0229C1B52F64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7AED-DEAE-4956-B49D-2C380512E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85C11-8C2D-4592-982B-2F430A0BE64F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A3C18-33FD-4CEF-9BA5-A51C89CBB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1635E-7807-4994-AC3D-2672DD4B4A17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5F72-B4E9-41A6-9E83-517D58EEB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2061AD-6E97-423D-8DE1-DBA50E2A7FF4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9D0478-E9A4-4E93-9BA1-09FF1FF49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457200" y="1371600"/>
            <a:ext cx="6172200" cy="817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Calibri" pitchFamily="34" charset="0"/>
              </a:rPr>
              <a:t>2 </a:t>
            </a:r>
            <a:r>
              <a:rPr lang="en-US" sz="1200" dirty="0">
                <a:solidFill>
                  <a:schemeClr val="accent2"/>
                </a:solidFill>
                <a:latin typeface="Calibri" pitchFamily="34" charset="0"/>
              </a:rPr>
              <a:t>packs </a:t>
            </a:r>
            <a:r>
              <a:rPr lang="en-US" sz="1200" b="1" u="sng" dirty="0">
                <a:solidFill>
                  <a:schemeClr val="accent2"/>
                </a:solidFill>
                <a:latin typeface="Calibri" pitchFamily="34" charset="0"/>
              </a:rPr>
              <a:t>wide-ruled</a:t>
            </a:r>
            <a:r>
              <a:rPr lang="en-US" sz="1200" dirty="0">
                <a:solidFill>
                  <a:schemeClr val="accent2"/>
                </a:solidFill>
                <a:latin typeface="Calibri" pitchFamily="34" charset="0"/>
              </a:rPr>
              <a:t> notebook paper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 </a:t>
            </a:r>
            <a:r>
              <a:rPr lang="en-US" sz="1200" dirty="0" smtClean="0">
                <a:latin typeface="Calibri" pitchFamily="34" charset="0"/>
              </a:rPr>
              <a:t>8 </a:t>
            </a:r>
            <a:r>
              <a:rPr lang="en-US" sz="1200" dirty="0">
                <a:latin typeface="Calibri" pitchFamily="34" charset="0"/>
              </a:rPr>
              <a:t>solid color folders w/prongs and pockets </a:t>
            </a:r>
            <a:r>
              <a:rPr lang="en-US" sz="1200" b="1" dirty="0" smtClean="0">
                <a:latin typeface="Calibri" pitchFamily="34" charset="0"/>
              </a:rPr>
              <a:t>( Two of each: red</a:t>
            </a:r>
            <a:r>
              <a:rPr lang="en-US" sz="1200" b="1" dirty="0">
                <a:latin typeface="Calibri" pitchFamily="34" charset="0"/>
              </a:rPr>
              <a:t>, yellow, blue &amp; green</a:t>
            </a:r>
            <a:r>
              <a:rPr lang="en-US" sz="1200" dirty="0">
                <a:latin typeface="Calibri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 4 solid color spiral notebooks </a:t>
            </a:r>
            <a:r>
              <a:rPr lang="en-US" sz="1200" b="1" dirty="0">
                <a:latin typeface="Calibri" pitchFamily="34" charset="0"/>
              </a:rPr>
              <a:t>(red, yellow, blue &amp; green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2 Boxes of  </a:t>
            </a:r>
            <a:r>
              <a:rPr lang="en-US" sz="1200" dirty="0">
                <a:latin typeface="Calibri" pitchFamily="34" charset="0"/>
              </a:rPr>
              <a:t>24-count of </a:t>
            </a:r>
            <a:r>
              <a:rPr lang="en-US" sz="1200" u="sng" dirty="0">
                <a:latin typeface="Calibri" pitchFamily="34" charset="0"/>
              </a:rPr>
              <a:t>Crayola</a:t>
            </a:r>
            <a:r>
              <a:rPr lang="en-US" sz="1200" dirty="0">
                <a:latin typeface="Calibri" pitchFamily="34" charset="0"/>
              </a:rPr>
              <a:t> crayons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1 </a:t>
            </a:r>
            <a:r>
              <a:rPr lang="en-US" sz="1200" dirty="0">
                <a:latin typeface="Calibri" pitchFamily="34" charset="0"/>
              </a:rPr>
              <a:t>Box of Colored Pencils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1 </a:t>
            </a:r>
            <a:r>
              <a:rPr lang="en-US" sz="1200" dirty="0">
                <a:latin typeface="Calibri" pitchFamily="34" charset="0"/>
              </a:rPr>
              <a:t>pair of </a:t>
            </a:r>
            <a:r>
              <a:rPr lang="en-US" sz="1200" u="sng" dirty="0">
                <a:latin typeface="Calibri" pitchFamily="34" charset="0"/>
              </a:rPr>
              <a:t>Fiskar</a:t>
            </a:r>
            <a:r>
              <a:rPr lang="en-US" sz="1200" dirty="0">
                <a:latin typeface="Calibri" pitchFamily="34" charset="0"/>
              </a:rPr>
              <a:t> scissors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2 </a:t>
            </a:r>
            <a:r>
              <a:rPr lang="en-US" sz="1200" dirty="0">
                <a:latin typeface="Calibri" pitchFamily="34" charset="0"/>
              </a:rPr>
              <a:t>glue </a:t>
            </a:r>
            <a:r>
              <a:rPr lang="en-US" sz="1200" dirty="0" smtClean="0">
                <a:latin typeface="Calibri" pitchFamily="34" charset="0"/>
              </a:rPr>
              <a:t>sticks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1 bottle of Elmer’s Glue</a:t>
            </a:r>
            <a:endParaRPr lang="en-US" sz="12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3 </a:t>
            </a:r>
            <a:r>
              <a:rPr lang="en-US" sz="1200" dirty="0">
                <a:latin typeface="Calibri" pitchFamily="34" charset="0"/>
              </a:rPr>
              <a:t>packs of 24 #2 </a:t>
            </a:r>
            <a:r>
              <a:rPr lang="en-US" sz="1200" dirty="0" smtClean="0">
                <a:latin typeface="Calibri" pitchFamily="34" charset="0"/>
              </a:rPr>
              <a:t>pencils</a:t>
            </a:r>
            <a:endParaRPr lang="en-US" sz="12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24 </a:t>
            </a:r>
            <a:r>
              <a:rPr lang="en-US" sz="1200" dirty="0">
                <a:latin typeface="Calibri" pitchFamily="34" charset="0"/>
              </a:rPr>
              <a:t>pencil top erasers </a:t>
            </a:r>
            <a:endParaRPr lang="en-US" sz="12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2 </a:t>
            </a:r>
            <a:r>
              <a:rPr lang="en-US" sz="1200" dirty="0">
                <a:latin typeface="Calibri" pitchFamily="34" charset="0"/>
              </a:rPr>
              <a:t>pack of 4 </a:t>
            </a:r>
            <a:r>
              <a:rPr lang="en-US" sz="1200" u="sng" dirty="0">
                <a:latin typeface="Calibri" pitchFamily="34" charset="0"/>
              </a:rPr>
              <a:t>EXPO</a:t>
            </a:r>
            <a:r>
              <a:rPr lang="en-US" sz="1200" dirty="0">
                <a:latin typeface="Calibri" pitchFamily="34" charset="0"/>
              </a:rPr>
              <a:t> dry erase markers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1 Pack of RED </a:t>
            </a:r>
            <a:r>
              <a:rPr lang="en-US" sz="1200" dirty="0" err="1">
                <a:latin typeface="Calibri" pitchFamily="34" charset="0"/>
              </a:rPr>
              <a:t>Bic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pens</a:t>
            </a:r>
            <a:endParaRPr lang="en-US" sz="12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 1 pack of 4 multi-colored highlighters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1 </a:t>
            </a:r>
            <a:r>
              <a:rPr lang="en-US" sz="1200" dirty="0">
                <a:latin typeface="Calibri" pitchFamily="34" charset="0"/>
              </a:rPr>
              <a:t>large pencil bag </a:t>
            </a:r>
            <a:endParaRPr lang="en-US" sz="12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smtClean="0">
                <a:latin typeface="Calibri" pitchFamily="34" charset="0"/>
              </a:rPr>
              <a:t>Individual student headphones </a:t>
            </a:r>
            <a:endParaRPr lang="en-US" sz="12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 2  binders </a:t>
            </a:r>
            <a:r>
              <a:rPr lang="en-US" sz="1200" dirty="0" smtClean="0">
                <a:latin typeface="Calibri" pitchFamily="34" charset="0"/>
              </a:rPr>
              <a:t>( </a:t>
            </a:r>
            <a:r>
              <a:rPr lang="en-US" sz="1200" dirty="0">
                <a:latin typeface="Calibri" pitchFamily="34" charset="0"/>
              </a:rPr>
              <a:t>1½ </a:t>
            </a:r>
            <a:r>
              <a:rPr lang="en-US" sz="1200" dirty="0" smtClean="0">
                <a:latin typeface="Calibri" pitchFamily="34" charset="0"/>
              </a:rPr>
              <a:t>in. wide </a:t>
            </a:r>
            <a:r>
              <a:rPr lang="en-US" sz="1200" dirty="0">
                <a:latin typeface="Calibri" pitchFamily="34" charset="0"/>
              </a:rPr>
              <a:t>with </a:t>
            </a:r>
            <a:r>
              <a:rPr lang="en-US" sz="1200" u="sng" dirty="0">
                <a:latin typeface="Calibri" pitchFamily="34" charset="0"/>
              </a:rPr>
              <a:t>clear pocket in front</a:t>
            </a:r>
            <a:r>
              <a:rPr lang="en-US" sz="1200" dirty="0">
                <a:latin typeface="Calibri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en-US" sz="1200" dirty="0" smtClean="0">
                <a:solidFill>
                  <a:schemeClr val="accent2"/>
                </a:solidFill>
                <a:latin typeface="Calibri" pitchFamily="34" charset="0"/>
              </a:rPr>
              <a:t>2 </a:t>
            </a:r>
            <a:r>
              <a:rPr lang="en-US" sz="1200" dirty="0">
                <a:solidFill>
                  <a:schemeClr val="accent2"/>
                </a:solidFill>
                <a:latin typeface="Calibri" pitchFamily="34" charset="0"/>
              </a:rPr>
              <a:t>pack of subject dividers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 1 </a:t>
            </a:r>
            <a:r>
              <a:rPr lang="en-US" sz="1200" dirty="0">
                <a:latin typeface="Calibri" pitchFamily="34" charset="0"/>
              </a:rPr>
              <a:t>foot ruler with inches and centimeters </a:t>
            </a:r>
            <a:endParaRPr lang="en-US" sz="1200" b="1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Calibri" pitchFamily="34" charset="0"/>
              </a:rPr>
              <a:t> 3 reams </a:t>
            </a:r>
            <a:r>
              <a:rPr lang="en-US" sz="1200" dirty="0">
                <a:solidFill>
                  <a:schemeClr val="accent2"/>
                </a:solidFill>
                <a:latin typeface="Calibri" pitchFamily="34" charset="0"/>
              </a:rPr>
              <a:t>of white copy </a:t>
            </a:r>
            <a:r>
              <a:rPr lang="en-US" sz="1200" dirty="0" smtClean="0">
                <a:solidFill>
                  <a:schemeClr val="accent2"/>
                </a:solidFill>
                <a:latin typeface="Calibri" pitchFamily="34" charset="0"/>
              </a:rPr>
              <a:t>paper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chemeClr val="accent2"/>
                </a:solidFill>
                <a:latin typeface="Calibri" pitchFamily="34" charset="0"/>
              </a:rPr>
              <a:t>  1 pack of 25 sheet protectors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+mn-lt"/>
              </a:rPr>
              <a:t> 2 boxes of  tissues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2 Clorox wipes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1 Bottle of liquid </a:t>
            </a:r>
            <a:r>
              <a:rPr lang="en-US" sz="1200" dirty="0" smtClean="0">
                <a:latin typeface="Calibri" pitchFamily="34" charset="0"/>
              </a:rPr>
              <a:t>soap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2051" name="Picture 25" descr="http://ts3.mm.bing.net/images/thumbnail.aspx?q=810658824782&amp;id=64112df37f9c150daecf1e813b1c5b09&amp;url=http%3a%2f%2fhillgrovehighschool.typepad.com%2f.a%2f6a00d8341c0d4453ef0133f2e67d65970b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5829300" cy="1600200"/>
          </a:xfrm>
        </p:spPr>
        <p:txBody>
          <a:bodyPr/>
          <a:lstStyle/>
          <a:p>
            <a:r>
              <a:rPr lang="en-US" sz="2000" dirty="0" smtClean="0"/>
              <a:t>Moss Park Elementary</a:t>
            </a:r>
            <a:br>
              <a:rPr lang="en-US" sz="2000" dirty="0" smtClean="0"/>
            </a:br>
            <a:r>
              <a:rPr lang="en-US" sz="2800" i="1" dirty="0" smtClean="0"/>
              <a:t>3</a:t>
            </a:r>
            <a:r>
              <a:rPr lang="en-US" sz="2800" i="1" baseline="30000" dirty="0" smtClean="0"/>
              <a:t>rd</a:t>
            </a:r>
            <a:r>
              <a:rPr lang="en-US" sz="2800" i="1" dirty="0" smtClean="0"/>
              <a:t> Grade Supplies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2014-2015</a:t>
            </a:r>
          </a:p>
        </p:txBody>
      </p:sp>
      <p:pic>
        <p:nvPicPr>
          <p:cNvPr id="2054" name="Picture 6" descr="http://ts2.mm.bing.net/images/thumbnail.aspx?q=873030160413&amp;id=837737d5ad0b6459dfaee156c4d2a6b7&amp;url=http%3a%2f%2fimage.ssww.com%2fcatimages%2fSWSA-SWSZ%2fSWSC%2fSC200cob_web.jpg.fpx%3fwid%3d500%26CVT%3d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03254">
            <a:off x="5489915" y="3661115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8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819400"/>
            <a:ext cx="1138238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181600"/>
            <a:ext cx="13668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819400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http://ts2.mm.bing.net/images/thumbnail.aspx?q=810348391605&amp;id=fc94e6fabf3b6f0b9787bb475a15f8e7&amp;url=http%3a%2f%2fwww.oppictures.com%2fsingleimages%2f400%2fSAN1733165_1_1.JPG"/>
          <p:cNvPicPr>
            <a:picLocks noChangeAspect="1" noChangeArrowheads="1"/>
          </p:cNvPicPr>
          <p:nvPr/>
        </p:nvPicPr>
        <p:blipFill>
          <a:blip r:embed="rId8" cstate="print"/>
          <a:srcRect l="18750" r="18750"/>
          <a:stretch>
            <a:fillRect/>
          </a:stretch>
        </p:blipFill>
        <p:spPr bwMode="auto">
          <a:xfrm rot="4533747">
            <a:off x="5028742" y="6616956"/>
            <a:ext cx="76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3"/>
          <p:cNvPicPr>
            <a:picLocks noChangeAspect="1" noChangeArrowheads="1"/>
          </p:cNvPicPr>
          <p:nvPr/>
        </p:nvPicPr>
        <p:blipFill>
          <a:blip r:embed="rId9" cstate="print"/>
          <a:srcRect t="27757" b="27641"/>
          <a:stretch>
            <a:fillRect/>
          </a:stretch>
        </p:blipFill>
        <p:spPr bwMode="auto">
          <a:xfrm>
            <a:off x="3276600" y="6096000"/>
            <a:ext cx="121443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29296"/>
              </p:ext>
            </p:extLst>
          </p:nvPr>
        </p:nvGraphicFramePr>
        <p:xfrm>
          <a:off x="304800" y="7541419"/>
          <a:ext cx="42672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362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Girls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34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Gallon zip lock bags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Band-aids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Sandwich size zip lock bags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Hand sanitizer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72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0" y="7696200"/>
            <a:ext cx="8382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28" descr="http://ts4.mm.bing.net/images/thumbnail.aspx?q=818756269759&amp;id=ce3ace094139532da756cd854cda4a2e&amp;url=http%3a%2f%2fwww.sparta.k12.il.us%2fLINCOLN%2fCardinalMart%2fschsup_files%2fpencileraser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4600" y="3200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29"/>
          <p:cNvPicPr>
            <a:picLocks noChangeAspect="1" noChangeArrowheads="1"/>
          </p:cNvPicPr>
          <p:nvPr/>
        </p:nvPicPr>
        <p:blipFill>
          <a:blip r:embed="rId12" cstate="print"/>
          <a:srcRect l="20056" r="19777"/>
          <a:stretch>
            <a:fillRect/>
          </a:stretch>
        </p:blipFill>
        <p:spPr bwMode="auto">
          <a:xfrm>
            <a:off x="4572000" y="3886200"/>
            <a:ext cx="685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35" descr="http://ts4.mm.bing.net/images/thumbnail.aspx?q=933998042531&amp;id=06f85e913e95f82f01180e94e6f5e08f&amp;url=http%3a%2f%2fstatic.www.odcdn.com%2fpictures%2fus%2fod%2fsk%2flg%2f673616_sk_lg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5963" y="2057400"/>
            <a:ext cx="1062037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192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Moss Park Elementary 3rd Grade Supplies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Moss Park Elementary 3rd Grade Supplies 2011-2012</dc:title>
  <dc:creator>Trotter, Robbin</dc:creator>
  <cp:lastModifiedBy>Trotter, Robbin</cp:lastModifiedBy>
  <cp:revision>41</cp:revision>
  <dcterms:created xsi:type="dcterms:W3CDTF">2011-05-05T20:43:54Z</dcterms:created>
  <dcterms:modified xsi:type="dcterms:W3CDTF">2014-05-13T19:23:54Z</dcterms:modified>
</cp:coreProperties>
</file>