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482" y="3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15709-A67C-46B7-9A1B-BAB5E25B8849}" type="datetimeFigureOut">
              <a:rPr lang="en-US"/>
              <a:pPr>
                <a:defRPr/>
              </a:pPr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D1916-A844-4AB0-AB24-290ADC854B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6F079-76DF-4522-97F4-066C601DD1BD}" type="datetimeFigureOut">
              <a:rPr lang="en-US"/>
              <a:pPr>
                <a:defRPr/>
              </a:pPr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F191A-07B1-4ABD-93C6-9EB8D7331F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D5489-587F-4F35-8427-C94C03BF7CBE}" type="datetimeFigureOut">
              <a:rPr lang="en-US"/>
              <a:pPr>
                <a:defRPr/>
              </a:pPr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D8524-A4F7-4790-8ECA-0332E40E86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92457-6CE3-418E-B1C8-028C44733509}" type="datetimeFigureOut">
              <a:rPr lang="en-US"/>
              <a:pPr>
                <a:defRPr/>
              </a:pPr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5B3F2-F43B-47C3-9B1D-1194190330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74AB5-26FF-4978-805F-4FA4692C48B4}" type="datetimeFigureOut">
              <a:rPr lang="en-US"/>
              <a:pPr>
                <a:defRPr/>
              </a:pPr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6444D-B4EB-47B1-A256-7E118D46C7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B144A-9248-495F-9EBA-CA810F7F8BC2}" type="datetimeFigureOut">
              <a:rPr lang="en-US"/>
              <a:pPr>
                <a:defRPr/>
              </a:pPr>
              <a:t>5/13/2014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1AA55-80E6-411B-A22C-171591912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91C78-5ACC-4A6E-99D8-6F5A8DFFD166}" type="datetimeFigureOut">
              <a:rPr lang="en-US"/>
              <a:pPr>
                <a:defRPr/>
              </a:pPr>
              <a:t>5/13/2014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8C69C-FBD1-431D-86FE-828120690A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EA17F-BEEA-4584-AB78-9DCDC6890B1C}" type="datetimeFigureOut">
              <a:rPr lang="en-US"/>
              <a:pPr>
                <a:defRPr/>
              </a:pPr>
              <a:t>5/13/2014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D63D6-027E-4470-81A3-215999360B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C1907-9D63-4812-BC0A-0229C1B52F64}" type="datetimeFigureOut">
              <a:rPr lang="en-US"/>
              <a:pPr>
                <a:defRPr/>
              </a:pPr>
              <a:t>5/13/2014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37AED-DEAE-4956-B49D-2C380512E7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85C11-8C2D-4592-982B-2F430A0BE64F}" type="datetimeFigureOut">
              <a:rPr lang="en-US"/>
              <a:pPr>
                <a:defRPr/>
              </a:pPr>
              <a:t>5/13/2014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A3C18-33FD-4CEF-9BA5-A51C89CBBA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1635E-7807-4994-AC3D-2672DD4B4A17}" type="datetimeFigureOut">
              <a:rPr lang="en-US"/>
              <a:pPr>
                <a:defRPr/>
              </a:pPr>
              <a:t>5/13/2014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D5F72-B4E9-41A6-9E83-517D58EEB7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02061AD-6E97-423D-8DE1-DBA50E2A7FF4}" type="datetimeFigureOut">
              <a:rPr lang="en-US"/>
              <a:pPr>
                <a:defRPr/>
              </a:pPr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59D0478-E9A4-4E93-9BA1-09FF1FF49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457200" y="1371600"/>
            <a:ext cx="6172200" cy="8171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400" dirty="0">
                <a:latin typeface="Calibri" pitchFamily="34" charset="0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Calibri" pitchFamily="34" charset="0"/>
              </a:rPr>
              <a:t>2 </a:t>
            </a:r>
            <a:r>
              <a:rPr lang="en-US" sz="1200" dirty="0">
                <a:solidFill>
                  <a:schemeClr val="accent2"/>
                </a:solidFill>
                <a:latin typeface="Calibri" pitchFamily="34" charset="0"/>
              </a:rPr>
              <a:t>packs </a:t>
            </a:r>
            <a:r>
              <a:rPr lang="en-US" sz="1200" b="1" u="sng" dirty="0">
                <a:solidFill>
                  <a:schemeClr val="accent2"/>
                </a:solidFill>
                <a:latin typeface="Calibri" pitchFamily="34" charset="0"/>
              </a:rPr>
              <a:t>wide-ruled</a:t>
            </a:r>
            <a:r>
              <a:rPr lang="en-US" sz="1200" dirty="0">
                <a:solidFill>
                  <a:schemeClr val="accent2"/>
                </a:solidFill>
                <a:latin typeface="Calibri" pitchFamily="34" charset="0"/>
              </a:rPr>
              <a:t> notebook paper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latin typeface="Calibri" pitchFamily="34" charset="0"/>
              </a:rPr>
              <a:t>  </a:t>
            </a:r>
            <a:r>
              <a:rPr lang="en-US" sz="1200" dirty="0" smtClean="0">
                <a:latin typeface="Calibri" pitchFamily="34" charset="0"/>
              </a:rPr>
              <a:t>8 </a:t>
            </a:r>
            <a:r>
              <a:rPr lang="en-US" sz="1200" dirty="0">
                <a:latin typeface="Calibri" pitchFamily="34" charset="0"/>
              </a:rPr>
              <a:t>solid color folders w/prongs and pockets </a:t>
            </a:r>
            <a:r>
              <a:rPr lang="en-US" sz="1200" b="1" dirty="0" smtClean="0">
                <a:latin typeface="Calibri" pitchFamily="34" charset="0"/>
              </a:rPr>
              <a:t>( Two of each: red</a:t>
            </a:r>
            <a:r>
              <a:rPr lang="en-US" sz="1200" b="1" dirty="0">
                <a:latin typeface="Calibri" pitchFamily="34" charset="0"/>
              </a:rPr>
              <a:t>, yellow, blue &amp; green</a:t>
            </a:r>
            <a:r>
              <a:rPr lang="en-US" sz="1200" dirty="0">
                <a:latin typeface="Calibri" pitchFamily="34" charset="0"/>
              </a:rPr>
              <a:t>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latin typeface="Calibri" pitchFamily="34" charset="0"/>
              </a:rPr>
              <a:t>  4 solid color spiral notebooks </a:t>
            </a:r>
            <a:r>
              <a:rPr lang="en-US" sz="1200" b="1" dirty="0">
                <a:latin typeface="Calibri" pitchFamily="34" charset="0"/>
              </a:rPr>
              <a:t>(red, yellow, blue &amp; green</a:t>
            </a:r>
            <a:r>
              <a:rPr lang="en-US" sz="1200" dirty="0" smtClean="0">
                <a:latin typeface="Calibri" pitchFamily="34" charset="0"/>
              </a:rPr>
              <a:t>)</a:t>
            </a:r>
            <a:endParaRPr lang="en-US" sz="1200" dirty="0">
              <a:latin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latin typeface="Calibri" pitchFamily="34" charset="0"/>
              </a:rPr>
              <a:t> </a:t>
            </a:r>
            <a:r>
              <a:rPr lang="en-US" sz="1200" dirty="0" smtClean="0">
                <a:latin typeface="Calibri" pitchFamily="34" charset="0"/>
              </a:rPr>
              <a:t>2 Boxes of  </a:t>
            </a:r>
            <a:r>
              <a:rPr lang="en-US" sz="1200" dirty="0">
                <a:latin typeface="Calibri" pitchFamily="34" charset="0"/>
              </a:rPr>
              <a:t>24-count of </a:t>
            </a:r>
            <a:r>
              <a:rPr lang="en-US" sz="1200" u="sng" dirty="0">
                <a:latin typeface="Calibri" pitchFamily="34" charset="0"/>
              </a:rPr>
              <a:t>Crayola</a:t>
            </a:r>
            <a:r>
              <a:rPr lang="en-US" sz="1200" dirty="0">
                <a:latin typeface="Calibri" pitchFamily="34" charset="0"/>
              </a:rPr>
              <a:t> crayons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latin typeface="Calibri" pitchFamily="34" charset="0"/>
              </a:rPr>
              <a:t> 1 </a:t>
            </a:r>
            <a:r>
              <a:rPr lang="en-US" sz="1200" dirty="0">
                <a:latin typeface="Calibri" pitchFamily="34" charset="0"/>
              </a:rPr>
              <a:t>Box of Colored Pencils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latin typeface="Calibri" pitchFamily="34" charset="0"/>
              </a:rPr>
              <a:t> </a:t>
            </a:r>
            <a:r>
              <a:rPr lang="en-US" sz="1200" dirty="0" smtClean="0">
                <a:latin typeface="Calibri" pitchFamily="34" charset="0"/>
              </a:rPr>
              <a:t>1 </a:t>
            </a:r>
            <a:r>
              <a:rPr lang="en-US" sz="1200" dirty="0">
                <a:latin typeface="Calibri" pitchFamily="34" charset="0"/>
              </a:rPr>
              <a:t>pair of </a:t>
            </a:r>
            <a:r>
              <a:rPr lang="en-US" sz="1200" u="sng" dirty="0">
                <a:latin typeface="Calibri" pitchFamily="34" charset="0"/>
              </a:rPr>
              <a:t>Fiskar</a:t>
            </a:r>
            <a:r>
              <a:rPr lang="en-US" sz="1200" dirty="0">
                <a:latin typeface="Calibri" pitchFamily="34" charset="0"/>
              </a:rPr>
              <a:t> scissors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latin typeface="Calibri" pitchFamily="34" charset="0"/>
              </a:rPr>
              <a:t> </a:t>
            </a:r>
            <a:r>
              <a:rPr lang="en-US" sz="1200" dirty="0" smtClean="0">
                <a:latin typeface="Calibri" pitchFamily="34" charset="0"/>
              </a:rPr>
              <a:t>2 </a:t>
            </a:r>
            <a:r>
              <a:rPr lang="en-US" sz="1200" dirty="0">
                <a:latin typeface="Calibri" pitchFamily="34" charset="0"/>
              </a:rPr>
              <a:t>glue </a:t>
            </a:r>
            <a:r>
              <a:rPr lang="en-US" sz="1200" dirty="0" smtClean="0">
                <a:latin typeface="Calibri" pitchFamily="34" charset="0"/>
              </a:rPr>
              <a:t>sticks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latin typeface="Calibri" pitchFamily="34" charset="0"/>
              </a:rPr>
              <a:t> 1 bottle of Elmer’s Glue</a:t>
            </a:r>
            <a:endParaRPr lang="en-US" sz="1200" dirty="0">
              <a:latin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latin typeface="Calibri" pitchFamily="34" charset="0"/>
              </a:rPr>
              <a:t> </a:t>
            </a:r>
            <a:r>
              <a:rPr lang="en-US" sz="1200" dirty="0" smtClean="0">
                <a:latin typeface="Calibri" pitchFamily="34" charset="0"/>
              </a:rPr>
              <a:t>3 </a:t>
            </a:r>
            <a:r>
              <a:rPr lang="en-US" sz="1200" dirty="0">
                <a:latin typeface="Calibri" pitchFamily="34" charset="0"/>
              </a:rPr>
              <a:t>packs of 24 #2 </a:t>
            </a:r>
            <a:r>
              <a:rPr lang="en-US" sz="1200" dirty="0" smtClean="0">
                <a:latin typeface="Calibri" pitchFamily="34" charset="0"/>
              </a:rPr>
              <a:t>pencils</a:t>
            </a:r>
            <a:endParaRPr lang="en-US" sz="1200" dirty="0">
              <a:latin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latin typeface="Calibri" pitchFamily="34" charset="0"/>
              </a:rPr>
              <a:t> </a:t>
            </a:r>
            <a:r>
              <a:rPr lang="en-US" sz="1200" dirty="0" smtClean="0">
                <a:latin typeface="Calibri" pitchFamily="34" charset="0"/>
              </a:rPr>
              <a:t>24 </a:t>
            </a:r>
            <a:r>
              <a:rPr lang="en-US" sz="1200" dirty="0">
                <a:latin typeface="Calibri" pitchFamily="34" charset="0"/>
              </a:rPr>
              <a:t>pencil top erasers </a:t>
            </a:r>
            <a:endParaRPr lang="en-US" sz="12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latin typeface="Calibri" pitchFamily="34" charset="0"/>
              </a:rPr>
              <a:t> 2 </a:t>
            </a:r>
            <a:r>
              <a:rPr lang="en-US" sz="1200" dirty="0">
                <a:latin typeface="Calibri" pitchFamily="34" charset="0"/>
              </a:rPr>
              <a:t>pack of 4 </a:t>
            </a:r>
            <a:r>
              <a:rPr lang="en-US" sz="1200" u="sng" dirty="0">
                <a:latin typeface="Calibri" pitchFamily="34" charset="0"/>
              </a:rPr>
              <a:t>EXPO</a:t>
            </a:r>
            <a:r>
              <a:rPr lang="en-US" sz="1200" dirty="0">
                <a:latin typeface="Calibri" pitchFamily="34" charset="0"/>
              </a:rPr>
              <a:t> dry erase markers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latin typeface="Calibri" pitchFamily="34" charset="0"/>
              </a:rPr>
              <a:t> 1 Pack of RED </a:t>
            </a:r>
            <a:r>
              <a:rPr lang="en-US" sz="1200" dirty="0" err="1">
                <a:latin typeface="Calibri" pitchFamily="34" charset="0"/>
              </a:rPr>
              <a:t>Bic</a:t>
            </a:r>
            <a:r>
              <a:rPr lang="en-US" sz="1200" dirty="0">
                <a:latin typeface="Calibri" pitchFamily="34" charset="0"/>
              </a:rPr>
              <a:t> </a:t>
            </a:r>
            <a:r>
              <a:rPr lang="en-US" sz="1200" dirty="0" smtClean="0">
                <a:latin typeface="Calibri" pitchFamily="34" charset="0"/>
              </a:rPr>
              <a:t>pens</a:t>
            </a:r>
            <a:endParaRPr lang="en-US" sz="1200" dirty="0">
              <a:latin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latin typeface="Calibri" pitchFamily="34" charset="0"/>
              </a:rPr>
              <a:t>  1 pack of 4 multi-colored highlighters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latin typeface="Calibri" pitchFamily="34" charset="0"/>
              </a:rPr>
              <a:t> 1 </a:t>
            </a:r>
            <a:r>
              <a:rPr lang="en-US" sz="1200" dirty="0">
                <a:latin typeface="Calibri" pitchFamily="34" charset="0"/>
              </a:rPr>
              <a:t>large pencil bag </a:t>
            </a:r>
            <a:endParaRPr lang="en-US" sz="12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latin typeface="Calibri" pitchFamily="34" charset="0"/>
              </a:rPr>
              <a:t> </a:t>
            </a:r>
            <a:r>
              <a:rPr lang="en-US" sz="1200" smtClean="0">
                <a:latin typeface="Calibri" pitchFamily="34" charset="0"/>
              </a:rPr>
              <a:t>Individual student headphones </a:t>
            </a:r>
            <a:endParaRPr lang="en-US" sz="1200" dirty="0">
              <a:latin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latin typeface="Calibri" pitchFamily="34" charset="0"/>
              </a:rPr>
              <a:t>  2  binders </a:t>
            </a:r>
            <a:r>
              <a:rPr lang="en-US" sz="1200" dirty="0" smtClean="0">
                <a:latin typeface="Calibri" pitchFamily="34" charset="0"/>
              </a:rPr>
              <a:t>( </a:t>
            </a:r>
            <a:r>
              <a:rPr lang="en-US" sz="1200" dirty="0">
                <a:latin typeface="Calibri" pitchFamily="34" charset="0"/>
              </a:rPr>
              <a:t>1½ </a:t>
            </a:r>
            <a:r>
              <a:rPr lang="en-US" sz="1200" dirty="0" smtClean="0">
                <a:latin typeface="Calibri" pitchFamily="34" charset="0"/>
              </a:rPr>
              <a:t>in. wide </a:t>
            </a:r>
            <a:r>
              <a:rPr lang="en-US" sz="1200" dirty="0">
                <a:latin typeface="Calibri" pitchFamily="34" charset="0"/>
              </a:rPr>
              <a:t>with </a:t>
            </a:r>
            <a:r>
              <a:rPr lang="en-US" sz="1200" u="sng" dirty="0">
                <a:latin typeface="Calibri" pitchFamily="34" charset="0"/>
              </a:rPr>
              <a:t>clear pocket in front</a:t>
            </a:r>
            <a:r>
              <a:rPr lang="en-US" sz="1200" dirty="0">
                <a:latin typeface="Calibri" pitchFamily="34" charset="0"/>
              </a:rPr>
              <a:t>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chemeClr val="accent2"/>
                </a:solidFill>
                <a:latin typeface="Calibri" pitchFamily="34" charset="0"/>
              </a:rPr>
              <a:t>  </a:t>
            </a:r>
            <a:r>
              <a:rPr lang="en-US" sz="1200" dirty="0" smtClean="0">
                <a:solidFill>
                  <a:schemeClr val="accent2"/>
                </a:solidFill>
                <a:latin typeface="Calibri" pitchFamily="34" charset="0"/>
              </a:rPr>
              <a:t>2 </a:t>
            </a:r>
            <a:r>
              <a:rPr lang="en-US" sz="1200" dirty="0">
                <a:solidFill>
                  <a:schemeClr val="accent2"/>
                </a:solidFill>
                <a:latin typeface="Calibri" pitchFamily="34" charset="0"/>
              </a:rPr>
              <a:t>pack of subject dividers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latin typeface="Calibri" pitchFamily="34" charset="0"/>
              </a:rPr>
              <a:t> </a:t>
            </a:r>
            <a:r>
              <a:rPr lang="en-US" sz="1200" dirty="0" smtClean="0">
                <a:latin typeface="Calibri" pitchFamily="34" charset="0"/>
              </a:rPr>
              <a:t> 1 </a:t>
            </a:r>
            <a:r>
              <a:rPr lang="en-US" sz="1200" dirty="0">
                <a:latin typeface="Calibri" pitchFamily="34" charset="0"/>
              </a:rPr>
              <a:t>foot ruler with inches and centimeters </a:t>
            </a:r>
            <a:endParaRPr lang="en-US" sz="1200" b="1" dirty="0">
              <a:latin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Calibri" pitchFamily="34" charset="0"/>
              </a:rPr>
              <a:t> 3 reams </a:t>
            </a:r>
            <a:r>
              <a:rPr lang="en-US" sz="1200" dirty="0">
                <a:solidFill>
                  <a:schemeClr val="accent2"/>
                </a:solidFill>
                <a:latin typeface="Calibri" pitchFamily="34" charset="0"/>
              </a:rPr>
              <a:t>of white copy </a:t>
            </a:r>
            <a:r>
              <a:rPr lang="en-US" sz="1200" dirty="0" smtClean="0">
                <a:solidFill>
                  <a:schemeClr val="accent2"/>
                </a:solidFill>
                <a:latin typeface="Calibri" pitchFamily="34" charset="0"/>
              </a:rPr>
              <a:t>paper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chemeClr val="accent2"/>
                </a:solidFill>
                <a:latin typeface="Calibri" pitchFamily="34" charset="0"/>
              </a:rPr>
              <a:t>  1 pack of 25 sheet protectors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latin typeface="+mn-lt"/>
              </a:rPr>
              <a:t> 2 boxes of  tissues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latin typeface="+mn-lt"/>
              </a:rPr>
              <a:t> </a:t>
            </a:r>
            <a:r>
              <a:rPr lang="en-US" sz="1200" dirty="0" smtClean="0">
                <a:latin typeface="+mn-lt"/>
              </a:rPr>
              <a:t>2 Clorox wipes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latin typeface="Calibri" pitchFamily="34" charset="0"/>
              </a:rPr>
              <a:t> 1 Bottle of liquid </a:t>
            </a:r>
            <a:r>
              <a:rPr lang="en-US" sz="1200" dirty="0" smtClean="0">
                <a:latin typeface="Calibri" pitchFamily="34" charset="0"/>
              </a:rPr>
              <a:t>soap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 smtClean="0"/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 smtClean="0"/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 smtClean="0"/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chemeClr val="accent2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q"/>
            </a:pPr>
            <a:endParaRPr lang="en-US" dirty="0">
              <a:latin typeface="Calibri" pitchFamily="34" charset="0"/>
            </a:endParaRPr>
          </a:p>
          <a:p>
            <a:pPr>
              <a:buFont typeface="Wingdings" pitchFamily="2" charset="2"/>
              <a:buChar char="q"/>
            </a:pPr>
            <a:endParaRPr lang="en-US" dirty="0">
              <a:latin typeface="Calibri" pitchFamily="34" charset="0"/>
            </a:endParaRPr>
          </a:p>
        </p:txBody>
      </p:sp>
      <p:pic>
        <p:nvPicPr>
          <p:cNvPr id="2051" name="Picture 25" descr="http://ts3.mm.bing.net/images/thumbnail.aspx?q=810658824782&amp;id=64112df37f9c150daecf1e813b1c5b09&amp;url=http%3a%2f%2fhillgrovehighschool.typepad.com%2f.a%2f6a00d8341c0d4453ef0133f2e67d65970b-800w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5829300" cy="1600200"/>
          </a:xfrm>
        </p:spPr>
        <p:txBody>
          <a:bodyPr/>
          <a:lstStyle/>
          <a:p>
            <a:r>
              <a:rPr lang="en-US" sz="2000" dirty="0" smtClean="0"/>
              <a:t>Moss Park Elementary</a:t>
            </a:r>
            <a:br>
              <a:rPr lang="en-US" sz="2000" dirty="0" smtClean="0"/>
            </a:br>
            <a:r>
              <a:rPr lang="en-US" sz="2800" i="1" dirty="0" smtClean="0"/>
              <a:t>3</a:t>
            </a:r>
            <a:r>
              <a:rPr lang="en-US" sz="2800" i="1" baseline="30000" dirty="0" smtClean="0"/>
              <a:t>rd</a:t>
            </a:r>
            <a:r>
              <a:rPr lang="en-US" sz="2800" i="1" dirty="0" smtClean="0"/>
              <a:t> Grade Supplies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000" dirty="0" smtClean="0"/>
              <a:t>2014-2015</a:t>
            </a:r>
          </a:p>
        </p:txBody>
      </p:sp>
      <p:pic>
        <p:nvPicPr>
          <p:cNvPr id="2054" name="Picture 6" descr="http://ts2.mm.bing.net/images/thumbnail.aspx?q=873030160413&amp;id=837737d5ad0b6459dfaee156c4d2a6b7&amp;url=http%3a%2f%2fimage.ssww.com%2fcatimages%2fSWSA-SWSZ%2fSWSC%2fSC200cob_web.jpg.fpx%3fwid%3d500%26CVT%3d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1403254">
            <a:off x="5489915" y="3661115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2286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2819400"/>
            <a:ext cx="1138238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1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81600" y="5181600"/>
            <a:ext cx="1366838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29000" y="2819400"/>
            <a:ext cx="1101725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20" descr="http://ts2.mm.bing.net/images/thumbnail.aspx?q=810348391605&amp;id=fc94e6fabf3b6f0b9787bb475a15f8e7&amp;url=http%3a%2f%2fwww.oppictures.com%2fsingleimages%2f400%2fSAN1733165_1_1.JPG"/>
          <p:cNvPicPr>
            <a:picLocks noChangeAspect="1" noChangeArrowheads="1"/>
          </p:cNvPicPr>
          <p:nvPr/>
        </p:nvPicPr>
        <p:blipFill>
          <a:blip r:embed="rId8" cstate="print"/>
          <a:srcRect l="18750" r="18750"/>
          <a:stretch>
            <a:fillRect/>
          </a:stretch>
        </p:blipFill>
        <p:spPr bwMode="auto">
          <a:xfrm rot="4533747">
            <a:off x="5028742" y="6616956"/>
            <a:ext cx="762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23"/>
          <p:cNvPicPr>
            <a:picLocks noChangeAspect="1" noChangeArrowheads="1"/>
          </p:cNvPicPr>
          <p:nvPr/>
        </p:nvPicPr>
        <p:blipFill>
          <a:blip r:embed="rId9" cstate="print"/>
          <a:srcRect t="27757" b="27641"/>
          <a:stretch>
            <a:fillRect/>
          </a:stretch>
        </p:blipFill>
        <p:spPr bwMode="auto">
          <a:xfrm>
            <a:off x="3276600" y="6096000"/>
            <a:ext cx="1214438" cy="54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829296"/>
              </p:ext>
            </p:extLst>
          </p:nvPr>
        </p:nvGraphicFramePr>
        <p:xfrm>
          <a:off x="304800" y="7541419"/>
          <a:ext cx="426720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2362200"/>
              </a:tblGrid>
              <a:tr h="19812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Boys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Girls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7348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Gallon zip lock bags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Band-aids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Sandwich size zip lock bags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Hand sanitizer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US" sz="12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072" name="Picture 2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15000" y="7696200"/>
            <a:ext cx="8382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3" name="Picture 28" descr="http://ts4.mm.bing.net/images/thumbnail.aspx?q=818756269759&amp;id=ce3ace094139532da756cd854cda4a2e&amp;url=http%3a%2f%2fwww.sparta.k12.il.us%2fLINCOLN%2fCardinalMart%2fschsup_files%2fpencilerasers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514600" y="32004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4" name="Picture 29"/>
          <p:cNvPicPr>
            <a:picLocks noChangeAspect="1" noChangeArrowheads="1"/>
          </p:cNvPicPr>
          <p:nvPr/>
        </p:nvPicPr>
        <p:blipFill>
          <a:blip r:embed="rId12" cstate="print"/>
          <a:srcRect l="20056" r="19777"/>
          <a:stretch>
            <a:fillRect/>
          </a:stretch>
        </p:blipFill>
        <p:spPr bwMode="auto">
          <a:xfrm>
            <a:off x="4572000" y="3886200"/>
            <a:ext cx="685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6" name="Picture 35" descr="http://ts4.mm.bing.net/images/thumbnail.aspx?q=933998042531&amp;id=06f85e913e95f82f01180e94e6f5e08f&amp;url=http%3a%2f%2fstatic.www.odcdn.com%2fpictures%2fus%2fod%2fsk%2flg%2f673616_sk_lg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795963" y="2057400"/>
            <a:ext cx="1062037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192</Words>
  <Application>Microsoft Office PowerPoint</Application>
  <PresentationFormat>On-screen Show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Moss Park Elementary 3rd Grade Supplies 2014-2015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Moss Park Elementary 3rd Grade Supplies 2011-2012</dc:title>
  <dc:creator>Trotter, Robbin</dc:creator>
  <cp:lastModifiedBy>Trotter, Robbin</cp:lastModifiedBy>
  <cp:revision>41</cp:revision>
  <dcterms:created xsi:type="dcterms:W3CDTF">2011-05-05T20:43:54Z</dcterms:created>
  <dcterms:modified xsi:type="dcterms:W3CDTF">2014-05-13T19:23:54Z</dcterms:modified>
</cp:coreProperties>
</file>